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0" r:id="rId4"/>
    <p:sldId id="258" r:id="rId5"/>
    <p:sldId id="262" r:id="rId6"/>
    <p:sldId id="264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12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C8C8-182D-402F-95C7-B9B6979657D1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E5E0-BA2A-4CE3-81E9-73756D8DC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825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C8C8-182D-402F-95C7-B9B6979657D1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E5E0-BA2A-4CE3-81E9-73756D8DC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03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C8C8-182D-402F-95C7-B9B6979657D1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E5E0-BA2A-4CE3-81E9-73756D8DC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1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C8C8-182D-402F-95C7-B9B6979657D1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E5E0-BA2A-4CE3-81E9-73756D8DC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34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C8C8-182D-402F-95C7-B9B6979657D1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E5E0-BA2A-4CE3-81E9-73756D8DC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839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C8C8-182D-402F-95C7-B9B6979657D1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E5E0-BA2A-4CE3-81E9-73756D8DC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294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C8C8-182D-402F-95C7-B9B6979657D1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E5E0-BA2A-4CE3-81E9-73756D8DC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31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C8C8-182D-402F-95C7-B9B6979657D1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E5E0-BA2A-4CE3-81E9-73756D8DC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546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C8C8-182D-402F-95C7-B9B6979657D1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E5E0-BA2A-4CE3-81E9-73756D8DC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552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C8C8-182D-402F-95C7-B9B6979657D1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E5E0-BA2A-4CE3-81E9-73756D8DC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42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C8C8-182D-402F-95C7-B9B6979657D1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E5E0-BA2A-4CE3-81E9-73756D8DC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252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C8C8-182D-402F-95C7-B9B6979657D1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0E5E0-BA2A-4CE3-81E9-73756D8DC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6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850232" y="1652337"/>
            <a:ext cx="77804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ТУЛЯКИ - УЧАСТНИКИ ВЕЛИКОЙ СЕВЕРНОЙ ЭКСПЕДИЦИИ</a:t>
            </a:r>
            <a:endParaRPr lang="ru-RU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013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4211" t="16842" r="5087" b="5263"/>
          <a:stretch/>
        </p:blipFill>
        <p:spPr>
          <a:xfrm>
            <a:off x="425115" y="1090863"/>
            <a:ext cx="8293769" cy="53420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768" y="320842"/>
            <a:ext cx="8651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ВЕЛИКАЯ СЕВЕРНАЯ ЭКСПЕДИЦИЯ</a:t>
            </a:r>
            <a:endParaRPr lang="ru-RU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148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205" r="15035" b="39883"/>
          <a:stretch/>
        </p:blipFill>
        <p:spPr>
          <a:xfrm>
            <a:off x="321255" y="3166455"/>
            <a:ext cx="4186990" cy="32725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751" t="19823" r="5543" b="17468"/>
          <a:stretch/>
        </p:blipFill>
        <p:spPr>
          <a:xfrm>
            <a:off x="4829500" y="4331586"/>
            <a:ext cx="4064383" cy="2107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621" y="420307"/>
            <a:ext cx="4466262" cy="2621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025" y="753979"/>
            <a:ext cx="2976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АЛЕКСЕЙ ИВАНОВИЧ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СКУРАТОВ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529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788" y="1557432"/>
            <a:ext cx="5748423" cy="47631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433" y="385012"/>
            <a:ext cx="7684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ИВАН МИХАЙЛОВИЧ СУХОТИН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275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1684" t="13860" r="2632" b="10913"/>
          <a:stretch/>
        </p:blipFill>
        <p:spPr>
          <a:xfrm>
            <a:off x="481263" y="433136"/>
            <a:ext cx="4347410" cy="5369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828673" y="1299411"/>
            <a:ext cx="3785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ВАСИЛИЙ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АЛЕКСЕЕВИЧ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РТИЩЕВ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949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48" y="1855815"/>
            <a:ext cx="2057842" cy="29455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375" y="2090639"/>
            <a:ext cx="2089467" cy="29987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430" y="233496"/>
            <a:ext cx="2676190" cy="1857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4" t="10280" r="31842" b="14813"/>
          <a:stretch/>
        </p:blipFill>
        <p:spPr>
          <a:xfrm>
            <a:off x="2998363" y="3126241"/>
            <a:ext cx="3147273" cy="35383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632" y="577516"/>
            <a:ext cx="2757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ВАСИЛИЙ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ВАСИЛЬЕВИЧ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228687" y="577516"/>
            <a:ext cx="2741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ТАТЬЯНА ФЕДОРОВНА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2807368" y="2377607"/>
            <a:ext cx="3338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ПРОНЧИЩЕВЫ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682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961" y="2965288"/>
            <a:ext cx="2141800" cy="32039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2" t="43823" r="13251" b="8695"/>
          <a:stretch/>
        </p:blipFill>
        <p:spPr>
          <a:xfrm>
            <a:off x="3962402" y="765118"/>
            <a:ext cx="5028264" cy="4624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927" y="652823"/>
            <a:ext cx="3799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СЕМЕН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ИВАНОВИЧ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ЧЕЛЮСКИН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7252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30</Words>
  <Application>Microsoft Office PowerPoint</Application>
  <PresentationFormat>Экран (4:3)</PresentationFormat>
  <Paragraphs>15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5</cp:revision>
  <dcterms:created xsi:type="dcterms:W3CDTF">2021-08-25T14:09:03Z</dcterms:created>
  <dcterms:modified xsi:type="dcterms:W3CDTF">2021-08-25T14:52:38Z</dcterms:modified>
</cp:coreProperties>
</file>