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59" r:id="rId6"/>
    <p:sldId id="260" r:id="rId7"/>
    <p:sldId id="261" r:id="rId8"/>
    <p:sldId id="262" r:id="rId9"/>
    <p:sldId id="263" r:id="rId10"/>
    <p:sldId id="266" r:id="rId11"/>
    <p:sldId id="264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84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1CC7-77B6-4035-AEDE-BCA01DFD29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4F8EB3-7D68-46BA-B970-58B7F0F730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57A182-DBAA-423A-9687-CD1B47B58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75295-2CDC-4109-A4F6-9D0E539418A1}" type="datetimeFigureOut">
              <a:rPr lang="ru-RU" smtClean="0"/>
              <a:t>24.08.2021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7D6FBA-37A4-4DEB-BEB1-7AE9B22A1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EFE2F6-AD2C-4221-AE45-EDA38EEBE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EBE7-C4C1-4D32-8B81-172104A1CD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276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CCE584-B261-468F-86AB-13CB5CF28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096B27-DF18-4D01-9C58-5A44A55A91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7B773D-201B-4F3A-8230-63014B0D4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75295-2CDC-4109-A4F6-9D0E539418A1}" type="datetimeFigureOut">
              <a:rPr lang="ru-RU" smtClean="0"/>
              <a:t>24.08.2021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B8B0EE-F754-4BF1-AD24-1752F461D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89F3B7-256A-416B-9458-5B9AFA010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EBE7-C4C1-4D32-8B81-172104A1CD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492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5AC1906-D062-4E27-BBB7-C5AE3D33BE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C377358-E7F6-4B77-8990-1B44A4AA44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18408F-57CF-46FB-BD0C-4D91F83F5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75295-2CDC-4109-A4F6-9D0E539418A1}" type="datetimeFigureOut">
              <a:rPr lang="ru-RU" smtClean="0"/>
              <a:t>24.08.2021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09CD06-67C1-4F34-A0AE-774AC2418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227615-3457-4479-AF41-1A1B395BF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EBE7-C4C1-4D32-8B81-172104A1CD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397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9165DB-7B3D-4C4C-A7EA-5C2F01C13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B26F54-CDBB-4B9F-BEAC-2D2B837C35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FF9B48-0330-43A9-A1A4-125FD2751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75295-2CDC-4109-A4F6-9D0E539418A1}" type="datetimeFigureOut">
              <a:rPr lang="ru-RU" smtClean="0"/>
              <a:t>24.08.2021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D3276A-3CC5-44DE-9C06-5CB56B8A0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E99798-15CB-49A2-BF4B-D016D9AFC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EBE7-C4C1-4D32-8B81-172104A1CD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033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B40E60-95A4-4F54-BF4A-976FE5249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1DAA744-462B-4196-A079-66D0B12076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F47F07-60C7-4F02-9624-25860E3CB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75295-2CDC-4109-A4F6-9D0E539418A1}" type="datetimeFigureOut">
              <a:rPr lang="ru-RU" smtClean="0"/>
              <a:t>24.08.2021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E05A64-D3D0-4682-BD1D-E3E1EA695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C81248-1137-4105-BEB8-307D8EB52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EBE7-C4C1-4D32-8B81-172104A1CD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310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1088E7-FB0B-4F06-81FB-3387C9C14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64CF5A-8C6B-48F9-A3DC-997793439B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CF3A7F7-AAD8-4C7F-8F28-FC9A4214FF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A2128A6-4EDF-43AC-89E9-9175A754A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75295-2CDC-4109-A4F6-9D0E539418A1}" type="datetimeFigureOut">
              <a:rPr lang="ru-RU" smtClean="0"/>
              <a:t>24.08.2021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9FD3E6-80B0-4993-AED8-FC86071B2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15574AB-F2CA-468F-AFB9-0E0BB4153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EBE7-C4C1-4D32-8B81-172104A1CD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363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8C40A7-581C-4889-8D51-644F67E44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6489F8-C234-4015-A86E-AE945A95DE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8BE3A48-CFC5-4D11-8230-F1ADB06B60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9325CBB-71D0-4DF0-82F9-A709488867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7C8E61-72D2-4213-A83C-F117FA844C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1B69CA3-DA6E-42FC-BA08-1A122558B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75295-2CDC-4109-A4F6-9D0E539418A1}" type="datetimeFigureOut">
              <a:rPr lang="ru-RU" smtClean="0"/>
              <a:t>24.08.2021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C2055A8-C058-4E31-AA35-206F22AD5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A1150BA-80A7-4F86-84B4-DD3A52A55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EBE7-C4C1-4D32-8B81-172104A1CD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887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20890-D0BF-469C-8ABC-BAF33C20D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AC4DA64-F5A3-4372-A619-12B42DD86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75295-2CDC-4109-A4F6-9D0E539418A1}" type="datetimeFigureOut">
              <a:rPr lang="ru-RU" smtClean="0"/>
              <a:t>24.08.2021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FB9A9F4-D099-40D4-9DD6-7ED7CC990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960897-6967-47E2-9767-68167164B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EBE7-C4C1-4D32-8B81-172104A1CD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592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39C5F2D-1BA0-4CB4-B709-979371012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75295-2CDC-4109-A4F6-9D0E539418A1}" type="datetimeFigureOut">
              <a:rPr lang="ru-RU" smtClean="0"/>
              <a:t>24.08.2021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055788-A7C4-48B2-A959-1F130971B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A66A22-165C-44BA-8BDC-FE9BECA34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EBE7-C4C1-4D32-8B81-172104A1CD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101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14895-7E0B-4998-BEA2-8C83B4DC0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837D7F-43C0-4936-8820-1E092047A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8C1CD6B-ED95-4655-84A8-622FDCE2A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90AEA5C-A47D-413A-A1A6-5CD64D518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75295-2CDC-4109-A4F6-9D0E539418A1}" type="datetimeFigureOut">
              <a:rPr lang="ru-RU" smtClean="0"/>
              <a:t>24.08.2021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C7C48D-1DFB-4BE7-BEB0-88E3D8569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1EB1DD7-235B-4175-B9CD-06C6FBC32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EBE7-C4C1-4D32-8B81-172104A1CD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999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37BC4C-07E7-4D76-80C7-C74CC78C2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C69D92D-B722-4758-A43E-9DB3592448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6017A2-7330-4BAE-A0AD-A96616839A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9836281-0D93-4870-BAE4-D1089F616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75295-2CDC-4109-A4F6-9D0E539418A1}" type="datetimeFigureOut">
              <a:rPr lang="ru-RU" smtClean="0"/>
              <a:t>24.08.2021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77133D-DDB2-49C9-B6EE-B6EBD5B09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B75348-A4CD-4A51-A288-7A8C8D5B7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EBE7-C4C1-4D32-8B81-172104A1CD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53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C8FFA-3C75-413F-8A0B-894A8D315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34D1CE-BEC3-4D94-935F-C3A4C2F70E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1EAA4D-9C6E-4978-9DF9-97DC58E125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75295-2CDC-4109-A4F6-9D0E539418A1}" type="datetimeFigureOut">
              <a:rPr lang="ru-RU" smtClean="0"/>
              <a:t>24.08.2021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4F955F-A5A1-4DF8-A9A7-5720A823AE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A66B06-AAF4-4E53-8280-1AAFD6D50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0EBE7-C4C1-4D32-8B81-172104A1CD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46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B30C1C-8D1C-4D33-B0FA-510C99B8DD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113" y="213319"/>
            <a:ext cx="7373257" cy="1571938"/>
          </a:xfrm>
        </p:spPr>
        <p:txBody>
          <a:bodyPr>
            <a:normAutofit fontScale="90000"/>
          </a:bodyPr>
          <a:lstStyle/>
          <a:p>
            <a:r>
              <a:rPr lang="ru-RU" sz="4000" b="1" dirty="0"/>
              <a:t>Память об Алексее Ильиче Чирикове и Литературный музей Е.Н. Чирикова </a:t>
            </a:r>
            <a:br>
              <a:rPr lang="ru-RU" sz="4000" b="1" dirty="0"/>
            </a:br>
            <a:r>
              <a:rPr lang="ru-RU" sz="4000" b="1" dirty="0"/>
              <a:t>в Нижнем Новгороде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BF87C24-0DED-4FB2-9AB9-26EBBC61F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4" y="2150791"/>
            <a:ext cx="7199086" cy="458850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397EC6-36AE-4EEE-8A9B-EC25516AF4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266" y="3346745"/>
            <a:ext cx="2544417" cy="339255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773558-AC13-4F57-9ADA-2276AD858F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238" y="3371762"/>
            <a:ext cx="1888728" cy="33675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4D08F38-F575-4F76-9E93-E8C33F17F1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266" y="118700"/>
            <a:ext cx="4226700" cy="316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954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B87BE5-5DC3-4436-91E3-9859E0B6A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6023"/>
          </a:xfrm>
        </p:spPr>
        <p:txBody>
          <a:bodyPr>
            <a:noAutofit/>
          </a:bodyPr>
          <a:lstStyle/>
          <a:p>
            <a:r>
              <a:rPr lang="ru-RU" sz="4000" b="1" dirty="0">
                <a:latin typeface="Arial Black" panose="020B0A04020102020204" pitchFamily="34" charset="0"/>
              </a:rPr>
              <a:t>Встречи в Туле (2019 г.)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7C1B82-1D6B-47A5-AF82-4B4BC843C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50" y="1086678"/>
            <a:ext cx="3967644" cy="561229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D60B02A-3CC2-47EA-BA2B-485B57195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181" y="188857"/>
            <a:ext cx="3583648" cy="507257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076928E-0D2E-41D6-938D-802D0F7ABC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494" y="3661307"/>
            <a:ext cx="3229910" cy="215327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C6523F2-6DB6-45F9-A2B6-F08F035117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114" y="1086678"/>
            <a:ext cx="3583648" cy="238909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34D3D9A3-78BC-433D-A800-087D86B1F8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181" y="3648650"/>
            <a:ext cx="3581338" cy="221343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D2FED9A-B5FC-4BA2-878E-3A2EEC687D99}"/>
              </a:ext>
            </a:extLst>
          </p:cNvPr>
          <p:cNvSpPr txBox="1"/>
          <p:nvPr/>
        </p:nvSpPr>
        <p:spPr>
          <a:xfrm>
            <a:off x="4591494" y="5842337"/>
            <a:ext cx="71505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Встречи с тульскими исследователями биографии А.И. Чирикова Николаем Макаровым, Ольгой </a:t>
            </a:r>
            <a:r>
              <a:rPr lang="ru-RU" sz="2000" b="1" dirty="0" err="1"/>
              <a:t>Евсюковой</a:t>
            </a:r>
            <a:r>
              <a:rPr lang="ru-RU" sz="2000" b="1" dirty="0"/>
              <a:t>, Олегом Золотаревым</a:t>
            </a:r>
          </a:p>
        </p:txBody>
      </p:sp>
    </p:spTree>
    <p:extLst>
      <p:ext uri="{BB962C8B-B14F-4D97-AF65-F5344CB8AC3E}">
        <p14:creationId xmlns:p14="http://schemas.microsoft.com/office/powerpoint/2010/main" val="3567922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7C0B7FA-9A2C-427B-8400-174266600C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235" y="3128192"/>
            <a:ext cx="5143500" cy="3429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E716F49-2416-48D0-94F0-4D9A08650D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39" y="2949357"/>
            <a:ext cx="4811980" cy="36089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BFF77DF-5EE5-42DB-8D5D-0897AB6BF4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819" y="3997568"/>
            <a:ext cx="3412833" cy="255962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3EF74A-E339-49EF-9F11-59C9A7080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86" y="291334"/>
            <a:ext cx="11436627" cy="363745"/>
          </a:xfrm>
        </p:spPr>
        <p:txBody>
          <a:bodyPr>
            <a:normAutofit fontScale="90000"/>
          </a:bodyPr>
          <a:lstStyle/>
          <a:p>
            <a:r>
              <a:rPr lang="ru-RU" sz="3100" b="1" dirty="0"/>
              <a:t>Ежегодные </a:t>
            </a:r>
            <a:r>
              <a:rPr lang="ru-RU" sz="3100" b="1" dirty="0" err="1"/>
              <a:t>Чириковские</a:t>
            </a:r>
            <a:r>
              <a:rPr lang="ru-RU" sz="3100" b="1" dirty="0"/>
              <a:t> чтения в Москве в церкви Святой Троицы в Листах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FE65D8-24A6-4332-9525-09631AEF75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39" y="704291"/>
            <a:ext cx="4259804" cy="31948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CFB3E3-9032-40B6-92D9-25DF878A9E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108" y="704291"/>
            <a:ext cx="4259805" cy="319485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C4E36C4-A49A-4AF0-AD12-269F2BF14B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378" y="704292"/>
            <a:ext cx="2830522" cy="212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9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328BF-31B8-435D-B3EA-0337FA971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8784771" cy="926646"/>
          </a:xfrm>
        </p:spPr>
        <p:txBody>
          <a:bodyPr>
            <a:normAutofit/>
          </a:bodyPr>
          <a:lstStyle/>
          <a:p>
            <a:r>
              <a:rPr lang="ru-RU" sz="6000" b="1" dirty="0">
                <a:solidFill>
                  <a:srgbClr val="FF0000"/>
                </a:solidFill>
              </a:rPr>
              <a:t>СПАСИБО ЗА ВНИМАНИЕ 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996D2B-FD64-4083-810D-D69DC9F1DD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42" y="1140587"/>
            <a:ext cx="7562850" cy="50134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BB2C1A7-9DB6-4CEB-9C47-8DAA378D7FA4}"/>
              </a:ext>
            </a:extLst>
          </p:cNvPr>
          <p:cNvSpPr txBox="1"/>
          <p:nvPr/>
        </p:nvSpPr>
        <p:spPr>
          <a:xfrm>
            <a:off x="9129486" y="1212725"/>
            <a:ext cx="2561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Музей рода Чириковых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32C4DF-7D49-4C84-932E-2D9F6DA9B7D0}"/>
              </a:ext>
            </a:extLst>
          </p:cNvPr>
          <p:cNvSpPr txBox="1"/>
          <p:nvPr/>
        </p:nvSpPr>
        <p:spPr>
          <a:xfrm>
            <a:off x="9129486" y="1629741"/>
            <a:ext cx="249613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https://yandex.ru/video/preview/?text=</a:t>
            </a:r>
            <a:r>
              <a:rPr lang="ru-RU" dirty="0" err="1"/>
              <a:t>русский+мореплаватель+чириков+алексей+ильич</a:t>
            </a:r>
            <a:r>
              <a:rPr lang="ru-RU" dirty="0"/>
              <a:t>&amp;</a:t>
            </a:r>
            <a:r>
              <a:rPr lang="en-US" dirty="0"/>
              <a:t>path=</a:t>
            </a:r>
            <a:r>
              <a:rPr lang="en-US" dirty="0" err="1"/>
              <a:t>wizard&amp;parent-reqid</a:t>
            </a:r>
            <a:r>
              <a:rPr lang="en-US" dirty="0"/>
              <a:t>=1629796959650622-5650008300432694268-sas3-0821-0a6-sas-l7-balancer-8080-BAL-9833&amp;wiz_type=</a:t>
            </a:r>
            <a:r>
              <a:rPr lang="en-US" dirty="0" err="1"/>
              <a:t>vital&amp;filmId</a:t>
            </a:r>
            <a:r>
              <a:rPr lang="en-US" dirty="0"/>
              <a:t>=7877546617381387324&amp;url=http%3A%2F%2Fwww.youtube.com%2Fwatch%3Fv%3DdZkpIYVeJqc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2684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0F7620-88B2-4153-8EE8-E8B1AB152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97236"/>
            <a:ext cx="10515600" cy="1325563"/>
          </a:xfrm>
        </p:spPr>
        <p:txBody>
          <a:bodyPr>
            <a:normAutofit/>
          </a:bodyPr>
          <a:lstStyle/>
          <a:p>
            <a:r>
              <a:rPr lang="ru-RU" b="1" dirty="0">
                <a:cs typeface="Aharoni" panose="02010803020104030203" pitchFamily="2" charset="-79"/>
              </a:rPr>
              <a:t>История рода Чириковых от Преподобного Петра Царевича Ордынского до наших дней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E7F040-2059-4619-9DFA-FE14909E3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54" y="1592872"/>
            <a:ext cx="2889418" cy="45768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D7C073-DFEE-4647-8116-9EC83C49A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662" y="1606138"/>
            <a:ext cx="5474682" cy="36457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723889-8E9E-46DE-AAF2-9568C2CC8252}"/>
              </a:ext>
            </a:extLst>
          </p:cNvPr>
          <p:cNvSpPr txBox="1"/>
          <p:nvPr/>
        </p:nvSpPr>
        <p:spPr>
          <a:xfrm>
            <a:off x="206004" y="6175989"/>
            <a:ext cx="4320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Соборная икона основателя рода Чириковых Преподобного Петра Царевича Ордынского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77AD6F-2E91-41EF-A055-669B9AA9D76C}"/>
              </a:ext>
            </a:extLst>
          </p:cNvPr>
          <p:cNvSpPr txBox="1"/>
          <p:nvPr/>
        </p:nvSpPr>
        <p:spPr>
          <a:xfrm>
            <a:off x="6294048" y="5303366"/>
            <a:ext cx="5992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Алексей Чириков с моделью пакетбота «Святой Павел»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2B2098C-F459-4161-AB08-E7F467B4D3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308" y="1648413"/>
            <a:ext cx="2705810" cy="364572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34BCA22-7B6C-49D9-BC3F-38957A8826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85" y="4404666"/>
            <a:ext cx="1571499" cy="23560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2BFBAAC-BA0D-4149-9836-B9A800D4A184}"/>
              </a:ext>
            </a:extLst>
          </p:cNvPr>
          <p:cNvSpPr txBox="1"/>
          <p:nvPr/>
        </p:nvSpPr>
        <p:spPr>
          <a:xfrm>
            <a:off x="6365662" y="6114433"/>
            <a:ext cx="4340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В.Г. Чирикова в Петровском монастыре </a:t>
            </a:r>
            <a:r>
              <a:rPr lang="ru-RU" b="1" dirty="0" err="1"/>
              <a:t>Ростова</a:t>
            </a:r>
            <a:r>
              <a:rPr lang="ru-RU" b="1" dirty="0"/>
              <a:t> Великого (2014)</a:t>
            </a:r>
          </a:p>
        </p:txBody>
      </p:sp>
    </p:spTree>
    <p:extLst>
      <p:ext uri="{BB962C8B-B14F-4D97-AF65-F5344CB8AC3E}">
        <p14:creationId xmlns:p14="http://schemas.microsoft.com/office/powerpoint/2010/main" val="2511419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490A94-1251-4437-8E2B-D3315CF18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98865"/>
            <a:ext cx="11887200" cy="681797"/>
          </a:xfrm>
        </p:spPr>
        <p:txBody>
          <a:bodyPr>
            <a:normAutofit/>
          </a:bodyPr>
          <a:lstStyle/>
          <a:p>
            <a:r>
              <a:rPr lang="ru-RU" sz="2800" b="1" dirty="0"/>
              <a:t>Экспозиция об Алексее Ильиче Чирикове в Литературном музее Е.Н. Чирикова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4BFD46-C9B0-4A8F-ADF2-A6EE5A38EE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980662"/>
            <a:ext cx="7138725" cy="53373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D265CAC-61A2-444A-822E-E1B2F53141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441" y="980662"/>
            <a:ext cx="4002985" cy="533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602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B80939-8FA8-49BA-BD23-7F921B9CC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1102009" cy="443258"/>
          </a:xfrm>
        </p:spPr>
        <p:txBody>
          <a:bodyPr>
            <a:normAutofit fontScale="90000"/>
          </a:bodyPr>
          <a:lstStyle/>
          <a:p>
            <a:r>
              <a:rPr lang="ru-RU" sz="3200" b="1" dirty="0"/>
              <a:t>Пополнение коллекции и сбор информации об А.И. Чирикове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44405E-5AAC-4B52-BB15-A2D13A8C5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485" y="1095789"/>
            <a:ext cx="4024749" cy="268608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D7BAD0-282D-4845-B9D7-5D82ED7BE1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193" y="3876706"/>
            <a:ext cx="4035041" cy="268608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297135-3207-4FDD-9B55-15CEF3BF84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193" y="3876706"/>
            <a:ext cx="3784015" cy="268608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79AAFE7-10C6-493F-974F-CCBEA8BAE6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399" y="1095789"/>
            <a:ext cx="3786809" cy="268608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30B444F-6661-48E9-B987-B15CF0C613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66" y="808384"/>
            <a:ext cx="3515654" cy="493643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388242D-0B47-4005-90A7-6C24AFCFD4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7" y="2438830"/>
            <a:ext cx="3085571" cy="412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484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4F70A-4234-422B-A43A-F9A5196AB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528" y="0"/>
            <a:ext cx="11392429" cy="1325563"/>
          </a:xfrm>
        </p:spPr>
        <p:txBody>
          <a:bodyPr/>
          <a:lstStyle/>
          <a:p>
            <a:r>
              <a:rPr lang="ru-RU" b="1" dirty="0"/>
              <a:t>Первое знакомство с Витусом Берингом и Алексеем Чириковым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966831-B296-4820-A2A4-5DB3EB12C5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08" y="1325563"/>
            <a:ext cx="7129208" cy="534690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AA5C4F4-32C8-4589-8B4A-485232D8CD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251" y="1027906"/>
            <a:ext cx="3757162" cy="564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95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5363B3-DD11-4609-96CD-B0D683A95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16" y="238539"/>
            <a:ext cx="4745811" cy="63809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CBD918-866F-4983-9F1B-D467F58AFAD7}"/>
              </a:ext>
            </a:extLst>
          </p:cNvPr>
          <p:cNvSpPr txBox="1"/>
          <p:nvPr/>
        </p:nvSpPr>
        <p:spPr>
          <a:xfrm>
            <a:off x="5325217" y="300931"/>
            <a:ext cx="6156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Рассказы о первой </a:t>
            </a:r>
            <a:r>
              <a:rPr lang="ru-RU" sz="2800" b="1" dirty="0" err="1"/>
              <a:t>Навигацкой</a:t>
            </a:r>
            <a:r>
              <a:rPr lang="ru-RU" sz="2800" b="1" dirty="0"/>
              <a:t> школе и истории флота России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F3FA53B-B513-46BA-AC95-F37D07C2AC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787" y="1608905"/>
            <a:ext cx="3745448" cy="524909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2441911-B9CC-43AB-9A11-62989953A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577" y="1255038"/>
            <a:ext cx="4256116" cy="273987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E28D924-D834-40B2-841C-63F87CD449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206" y="3444788"/>
            <a:ext cx="2376730" cy="3174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383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0404C04-D657-46E0-8BAB-DD5AE534E8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656" y="4420344"/>
            <a:ext cx="3399054" cy="226603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F785AB-66CC-4CAA-80FD-BEF200130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256" y="271843"/>
            <a:ext cx="11547221" cy="680690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Arial Black" panose="020B0A04020102020204" pitchFamily="34" charset="0"/>
              </a:rPr>
              <a:t>Тематические встречи с детьми и молодежью об истории Камчатских экспедиций в Литературном музее Е.Н. Чирикова, школах и музее речного флота Водной Академии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20394D-585E-4485-BABB-444C162C5A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472" y="1083796"/>
            <a:ext cx="2569005" cy="20685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B432F7-80F0-4010-88CF-585ED27B31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56" y="1098134"/>
            <a:ext cx="2461948" cy="212086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A728675-6356-4BFB-9C6F-472E5C30B7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072" y="1098134"/>
            <a:ext cx="6175587" cy="411705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E2B7A17-DEEA-445A-A92C-96C1AA345F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29" y="3218999"/>
            <a:ext cx="5201070" cy="346737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59F3AB8-54ED-4AC8-8BF6-4D0B48D3AB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32" y="3364601"/>
            <a:ext cx="2511508" cy="332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89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7F8C4B-CDC0-4DD8-AB1A-0A82AF0F7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788"/>
          </a:xfrm>
        </p:spPr>
        <p:txBody>
          <a:bodyPr>
            <a:normAutofit/>
          </a:bodyPr>
          <a:lstStyle/>
          <a:p>
            <a:r>
              <a:rPr lang="ru-RU" sz="3200" b="1" dirty="0"/>
              <a:t>Творческие командировки и встречи именитых гостей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12F7DE-D3E7-473A-845A-57E75314A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83" y="902252"/>
            <a:ext cx="7381461" cy="49209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F6F47E9-DAA0-4827-AA23-34E9571A28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648" y="902252"/>
            <a:ext cx="3893930" cy="58408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CC964A-6B2B-41DC-A800-C078D87E2AF6}"/>
              </a:ext>
            </a:extLst>
          </p:cNvPr>
          <p:cNvSpPr txBox="1"/>
          <p:nvPr/>
        </p:nvSpPr>
        <p:spPr>
          <a:xfrm>
            <a:off x="412118" y="6092764"/>
            <a:ext cx="7333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У нас в гостях потомок Витуса Беринга Йоахим </a:t>
            </a:r>
            <a:r>
              <a:rPr lang="ru-RU" sz="2000" b="1" dirty="0" err="1"/>
              <a:t>Руф</a:t>
            </a:r>
            <a:r>
              <a:rPr lang="ru-RU" sz="2000" b="1" dirty="0"/>
              <a:t> из Германии</a:t>
            </a:r>
          </a:p>
        </p:txBody>
      </p:sp>
    </p:spTree>
    <p:extLst>
      <p:ext uri="{BB962C8B-B14F-4D97-AF65-F5344CB8AC3E}">
        <p14:creationId xmlns:p14="http://schemas.microsoft.com/office/powerpoint/2010/main" val="1527435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F4679-8F89-4E8B-AF78-981C91C83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69762"/>
          </a:xfrm>
        </p:spPr>
        <p:txBody>
          <a:bodyPr>
            <a:normAutofit fontScale="90000"/>
          </a:bodyPr>
          <a:lstStyle/>
          <a:p>
            <a:r>
              <a:rPr lang="ru-RU" sz="3600" b="1" dirty="0"/>
              <a:t>Традиционные встречи в городе Осе Пермского края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4D3F01-EBE6-4D3A-BF6E-8129E7EE9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312" y="3887292"/>
            <a:ext cx="2147681" cy="286357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60AABB-6623-4300-B045-BDC0365E0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312" y="929303"/>
            <a:ext cx="4295361" cy="28635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77EFF7C-4BC7-4D62-ADD0-56B273B69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624" y="3853614"/>
            <a:ext cx="1909049" cy="286357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8FFC015-7C4E-4FA7-8A07-5A37A0D1FC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25" y="934828"/>
            <a:ext cx="7128755" cy="47525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9A5294E-1682-4EC5-AA95-C686C5999FFB}"/>
              </a:ext>
            </a:extLst>
          </p:cNvPr>
          <p:cNvSpPr txBox="1"/>
          <p:nvPr/>
        </p:nvSpPr>
        <p:spPr>
          <a:xfrm>
            <a:off x="359006" y="5923172"/>
            <a:ext cx="6890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М.А. Чириков с семьей Беринг, Ильдаром </a:t>
            </a:r>
            <a:r>
              <a:rPr lang="ru-RU" b="1" dirty="0" err="1"/>
              <a:t>Маматовым</a:t>
            </a:r>
            <a:r>
              <a:rPr lang="ru-RU" b="1" dirty="0"/>
              <a:t> и заведующей </a:t>
            </a:r>
            <a:r>
              <a:rPr lang="ru-RU" b="1" dirty="0" err="1"/>
              <a:t>Осинского</a:t>
            </a:r>
            <a:r>
              <a:rPr lang="ru-RU" b="1" dirty="0"/>
              <a:t> краеведческого музея Е.А. Коноплевой</a:t>
            </a:r>
          </a:p>
        </p:txBody>
      </p:sp>
    </p:spTree>
    <p:extLst>
      <p:ext uri="{BB962C8B-B14F-4D97-AF65-F5344CB8AC3E}">
        <p14:creationId xmlns:p14="http://schemas.microsoft.com/office/powerpoint/2010/main" val="29269270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269</Words>
  <Application>Microsoft Office PowerPoint</Application>
  <PresentationFormat>Широкоэкранный</PresentationFormat>
  <Paragraphs>20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Arial Black</vt:lpstr>
      <vt:lpstr>Calibri</vt:lpstr>
      <vt:lpstr>Calibri Light</vt:lpstr>
      <vt:lpstr>Тема Office</vt:lpstr>
      <vt:lpstr>Память об Алексее Ильиче Чирикове и Литературный музей Е.Н. Чирикова  в Нижнем Новгороде</vt:lpstr>
      <vt:lpstr>История рода Чириковых от Преподобного Петра Царевича Ордынского до наших дней</vt:lpstr>
      <vt:lpstr>Экспозиция об Алексее Ильиче Чирикове в Литературном музее Е.Н. Чирикова</vt:lpstr>
      <vt:lpstr>Пополнение коллекции и сбор информации об А.И. Чирикове</vt:lpstr>
      <vt:lpstr>Первое знакомство с Витусом Берингом и Алексеем Чириковым </vt:lpstr>
      <vt:lpstr>Презентация PowerPoint</vt:lpstr>
      <vt:lpstr>Тематические встречи с детьми и молодежью об истории Камчатских экспедиций в Литературном музее Е.Н. Чирикова, школах и музее речного флота Водной Академии</vt:lpstr>
      <vt:lpstr>Творческие командировки и встречи именитых гостей</vt:lpstr>
      <vt:lpstr>Традиционные встречи в городе Осе Пермского края</vt:lpstr>
      <vt:lpstr>Встречи в Туле (2019 г.)</vt:lpstr>
      <vt:lpstr>Ежегодные Чириковские чтения в Москве в церкви Святой Троицы в Листах</vt:lpstr>
      <vt:lpstr>СПАСИБО ЗА ВНИМАНИЕ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Память об Алексее Ильиче Чирикове в Литературном музее Е.Н. Чирикова в Нижнем Новгороде</dc:title>
  <dc:creator>Чириков</dc:creator>
  <cp:lastModifiedBy>Чириков</cp:lastModifiedBy>
  <cp:revision>24</cp:revision>
  <dcterms:created xsi:type="dcterms:W3CDTF">2021-08-24T05:52:00Z</dcterms:created>
  <dcterms:modified xsi:type="dcterms:W3CDTF">2021-08-24T09:30:51Z</dcterms:modified>
</cp:coreProperties>
</file>